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8" d="100"/>
          <a:sy n="98" d="100"/>
        </p:scale>
        <p:origin x="284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873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8771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040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824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41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6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259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1862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8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1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751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811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9834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8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77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8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5721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8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D8D9F-43A6-4A5E-B9C2-D6467A498A3D}" type="datetimeFigureOut">
              <a:rPr lang="en-US" smtClean="0"/>
              <a:t>5/7/2025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3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3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C1AE7C-8786-4C5C-B99E-6CDE215CC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1670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148E3F2-BF5E-1417-52A0-6AD302B05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886452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B75368FF-858F-E9F5-7BDC-4C0E565AA2F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9544" y="5139458"/>
            <a:ext cx="3055257" cy="145819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0440B62-721D-7D19-2D59-C61FB794B8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044371" y="5139458"/>
            <a:ext cx="3055257" cy="145819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F78A93F1-FC12-B942-805B-958B901707F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040971" y="5139458"/>
            <a:ext cx="3055257" cy="1458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603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231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James Howard</dc:creator>
  <cp:lastModifiedBy>James Howard</cp:lastModifiedBy>
  <cp:revision>17</cp:revision>
  <dcterms:created xsi:type="dcterms:W3CDTF">2017-12-20T21:50:07Z</dcterms:created>
  <dcterms:modified xsi:type="dcterms:W3CDTF">2025-05-07T18:49:59Z</dcterms:modified>
</cp:coreProperties>
</file>