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28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7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7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2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6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5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8D9F-43A6-4A5E-B9C2-D6467A498A3D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AE7C-8786-4C5C-B99E-6CDE215CC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7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48E3F2-BF5E-1417-52A0-6AD302B05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864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5368FF-858F-E9F5-7BDC-4C0E565AA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44" y="5139458"/>
            <a:ext cx="3055257" cy="14581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440B62-721D-7D19-2D59-C61FB794B8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4371" y="5139458"/>
            <a:ext cx="3055257" cy="1458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8A93F1-FC12-B942-805B-958B901707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40971" y="5139458"/>
            <a:ext cx="3055257" cy="14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Howard</dc:creator>
  <cp:lastModifiedBy>James Howard</cp:lastModifiedBy>
  <cp:revision>17</cp:revision>
  <dcterms:created xsi:type="dcterms:W3CDTF">2017-12-20T21:50:07Z</dcterms:created>
  <dcterms:modified xsi:type="dcterms:W3CDTF">2025-05-07T18:49:59Z</dcterms:modified>
</cp:coreProperties>
</file>